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24742775" cy="355425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zegorz" initials="G" lastIdx="7" clrIdx="0"/>
  <p:cmAuthor id="1" name="Rec" initials="Rec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33FF"/>
    <a:srgbClr val="FFFFFF"/>
    <a:srgbClr val="6699FF"/>
    <a:srgbClr val="33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290" y="1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14014450" y="0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4DE973-2D90-4AC8-89C8-47BF1EB1BC28}" type="datetimeFigureOut">
              <a:rPr lang="pl-PL"/>
              <a:pPr>
                <a:defRPr/>
              </a:pPr>
              <a:t>07.08.2024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705725" y="2665413"/>
            <a:ext cx="9331325" cy="1332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2474913" y="16883063"/>
            <a:ext cx="19792950" cy="1599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33759775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14014450" y="33759775"/>
            <a:ext cx="10721975" cy="1776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9B9059-2F82-41E8-BA88-6BC06B820E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0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359DE3-DFC9-498B-A674-7905804ECB8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pl-PL" altLang="pl-PL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15269-D14C-4438-BCCE-2E4E879A70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98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ACC7-1C5C-429E-83AB-C80BCA9B7B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67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8272125" y="1441450"/>
            <a:ext cx="5670550" cy="307213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60475" y="1441450"/>
            <a:ext cx="16859250" cy="307213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56AF-A8C4-4B43-8049-6A83427E69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5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505C-73E9-40DB-8EF9-8DD5BCD8D6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2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9294-E6EC-49F3-8CF1-B1659C851E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30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60475" y="8401050"/>
            <a:ext cx="112649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77775" y="8401050"/>
            <a:ext cx="112649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316F-DD36-4E38-9CBA-C6B0F3BD3A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1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81BBC-16ED-44A3-81FE-1087EC305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84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4860-B9B3-4920-B738-C362A06DC5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8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5772E-EE81-4258-987B-A0AFBB8C36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3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F9C0F-CC7D-49F7-9554-246970CA8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9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B0B0-BB3D-46AB-B7DC-B264016008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7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C2FF"/>
            </a:gs>
            <a:gs pos="39999">
              <a:srgbClr val="85C2FF"/>
            </a:gs>
            <a:gs pos="70000">
              <a:srgbClr val="C4D6EB"/>
            </a:gs>
            <a:gs pos="84000">
              <a:srgbClr val="BADDE1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0475" y="32788225"/>
            <a:ext cx="58801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32788225"/>
            <a:ext cx="79819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788225"/>
            <a:ext cx="58801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7364898B-CDD1-4712-98B4-66D34FC256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1975" indent="-87471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21400" indent="-87471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869238" indent="-874713" algn="l" defTabSz="3497263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83264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7836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2408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6980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ela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38244"/>
              </p:ext>
            </p:extLst>
          </p:nvPr>
        </p:nvGraphicFramePr>
        <p:xfrm>
          <a:off x="361950" y="388938"/>
          <a:ext cx="24479250" cy="4140200"/>
        </p:xfrm>
        <a:graphic>
          <a:graphicData uri="http://schemas.openxmlformats.org/drawingml/2006/table">
            <a:tbl>
              <a:tblPr/>
              <a:tblGrid>
                <a:gridCol w="440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2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2991">
                <a:tc rowSpan="2">
                  <a:txBody>
                    <a:bodyPr/>
                    <a:lstStyle/>
                    <a:p>
                      <a:endParaRPr lang="pl-PL" sz="12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394835" algn="l"/>
                        </a:tabLst>
                      </a:pPr>
                      <a:endParaRPr lang="pl-PL" sz="1200" dirty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4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XIII</a:t>
                      </a:r>
                      <a:r>
                        <a:rPr lang="en-US" sz="4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4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SYSTEMY LOGISTYCZNE TEORIA I PRAKTYKA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Międzynarodowa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Konferencja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Naukowo‑Techniczna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1– 3 września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20</a:t>
                      </a:r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24</a:t>
                      </a:r>
                      <a:r>
                        <a:rPr lang="pl-PL" sz="28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pl-PL" sz="2800" b="0" baseline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Warszawa</a:t>
                      </a:r>
                      <a:endParaRPr lang="pl-PL" sz="2800" cap="all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3200" b="1" i="0" dirty="0">
                        <a:latin typeface="+mn-lt"/>
                        <a:ea typeface="Times New Roman"/>
                      </a:endParaRPr>
                    </a:p>
                  </a:txBody>
                  <a:tcPr marL="68578" marR="68578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209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3600" b="1" dirty="0">
                          <a:latin typeface="+mn-lt"/>
                          <a:ea typeface="Times New Roman"/>
                        </a:rPr>
                        <a:t>Tytuł artykułu, tytuł artykułu, tytuł artykułu, tytuł artykułu, tytuł artykułu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latin typeface="+mn-lt"/>
                          <a:ea typeface="Times New Roman"/>
                        </a:rPr>
                        <a:t>Imię NAZWISKO</a:t>
                      </a:r>
                      <a:r>
                        <a:rPr lang="en-US" sz="2800" b="1" i="1" dirty="0"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pl-PL" sz="2800" b="1" i="1" dirty="0">
                          <a:latin typeface="+mn-lt"/>
                          <a:ea typeface="Times New Roman"/>
                        </a:rPr>
                        <a:t>Imię NAZWISKO</a:t>
                      </a:r>
                    </a:p>
                  </a:txBody>
                  <a:tcPr marL="68578" marR="6857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raz 8">
            <a:extLst>
              <a:ext uri="{FF2B5EF4-FFF2-40B4-BE49-F238E27FC236}">
                <a16:creationId xmlns:a16="http://schemas.microsoft.com/office/drawing/2014/main" id="{42215591-A285-D34D-C037-9771A2B1F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7955" y="1014502"/>
            <a:ext cx="3668775" cy="113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1DF498A-76F0-4B21-5E42-7EE7B05B3DB8}"/>
              </a:ext>
            </a:extLst>
          </p:cNvPr>
          <p:cNvSpPr txBox="1"/>
          <p:nvPr/>
        </p:nvSpPr>
        <p:spPr>
          <a:xfrm>
            <a:off x="1655506" y="8574375"/>
            <a:ext cx="2244335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400" dirty="0"/>
              <a:t>Wymiary plakatu: szer. 70 cm, wys. 100 cm (formatka ma w/w wymiary)</a:t>
            </a:r>
          </a:p>
          <a:p>
            <a:r>
              <a:rPr lang="pl-PL" altLang="pl-PL" sz="5400" dirty="0"/>
              <a:t>Układ treści, czcionki, kolory i formatowanie dowolne.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400" dirty="0"/>
              <a:t>Należy unikać, w miarę możliwości, czcionek mniejszych niż 20 punktów.</a:t>
            </a:r>
          </a:p>
        </p:txBody>
      </p:sp>
      <p:pic>
        <p:nvPicPr>
          <p:cNvPr id="5" name="Obraz 4" descr="Obraz zawierający Czcionka, Grafika, zrzut ekranu, logo&#10;&#10;Opis wygenerowany automatycznie">
            <a:extLst>
              <a:ext uri="{FF2B5EF4-FFF2-40B4-BE49-F238E27FC236}">
                <a16:creationId xmlns:a16="http://schemas.microsoft.com/office/drawing/2014/main" id="{8E718E93-0BD5-FC03-3385-3D6795C77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20" y="616756"/>
            <a:ext cx="3823082" cy="36845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82</Words>
  <Application>Microsoft Office PowerPoint</Application>
  <PresentationFormat>Niestandardowy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Projekt domyślny</vt:lpstr>
      <vt:lpstr>Prezentacja programu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WPŁYWU PRZEBIEGU DAWKI PALIWA NA WYBRANE PARAMETRY PRACY I SKŁAD SPALIN SILNIKA 1.3 MULTIJET</dc:title>
  <dc:creator>KSSiP</dc:creator>
  <cp:lastModifiedBy>Nehring Karol</cp:lastModifiedBy>
  <cp:revision>104</cp:revision>
  <dcterms:created xsi:type="dcterms:W3CDTF">2007-05-19T03:12:51Z</dcterms:created>
  <dcterms:modified xsi:type="dcterms:W3CDTF">2024-08-07T18:59:31Z</dcterms:modified>
</cp:coreProperties>
</file>